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rata"/>
      <p:regular r:id="rId15"/>
    </p:embeddedFont>
    <p:embeddedFont>
      <p:font typeface="Prata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3-2.png>
</file>

<file path=ppt/media/image-3-3.png>
</file>

<file path=ppt/media/image-3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61523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Portfolio d'Ilyes DRIDI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Étudiant en cybersécurité, informatique et réseaux. Déterminé, sérieux et proactif.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722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Profil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762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56187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Déterminé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6066711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Motivé et conscient du travail.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5762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5302032" y="56187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Sérieux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6066711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Professionnel et appliqué.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5762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9725204" y="56187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Proactif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Autonome et force de proposition.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853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Contact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3426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280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Localisation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918472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Villiers-le-Bel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63426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428053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Email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918472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ilyesdridi0@gmail.com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63426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4280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Téléphone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918472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06.69.51.23.47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Centres d'intérêt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Bénévolat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Maraudes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Sports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Football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Loisirs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Cinéma, Stand Up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46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3128724"/>
            <a:ext cx="5129213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Formation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303770" y="4077533"/>
            <a:ext cx="22860" cy="3590211"/>
          </a:xfrm>
          <a:prstGeom prst="roundRect">
            <a:avLst>
              <a:gd name="adj" fmla="val 134627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6491823" y="4527590"/>
            <a:ext cx="615434" cy="22860"/>
          </a:xfrm>
          <a:prstGeom prst="roundRect">
            <a:avLst>
              <a:gd name="adj" fmla="val 134627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7084397" y="4308277"/>
            <a:ext cx="461605" cy="46160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7161312" y="4346674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3724751" y="4282678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2024/26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18066" y="4726186"/>
            <a:ext cx="557129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BTS CIEL (Aurlom BTS +)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3143" y="5553313"/>
            <a:ext cx="615434" cy="22860"/>
          </a:xfrm>
          <a:prstGeom prst="roundRect">
            <a:avLst>
              <a:gd name="adj" fmla="val 134627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7084397" y="5334000"/>
            <a:ext cx="461605" cy="46160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7161312" y="5372398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8341042" y="5308402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2022/2024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8341042" y="5751909"/>
            <a:ext cx="5571292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Double licence mathématiques et informatiques (Paris 13 Villetaneuse)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491823" y="6476524"/>
            <a:ext cx="615434" cy="22860"/>
          </a:xfrm>
          <a:prstGeom prst="roundRect">
            <a:avLst>
              <a:gd name="adj" fmla="val 134627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4397" y="6257211"/>
            <a:ext cx="461605" cy="46160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7161312" y="6295608"/>
            <a:ext cx="307658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3724751" y="6231612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2022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18066" y="6675120"/>
            <a:ext cx="557129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Baccalauréat général (Lycée Saint-Rosaire)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84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Expériences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07/2024 - 08/2024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75463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SCC France - IT Engineer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05/2024 - 06/2024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Mairie Villiers-le-Bel - Support informatique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06/2023 - 08/2023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Carl's JR - Employé polyvalent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Compétences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Langues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Anglais (B2), Espagnol (A2)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Logiciels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MYSQL, Python, Langage C, HTML/CSS, Linux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Certifications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CYBERSÉCURITÉ - SecNumacadémie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329" y="573762"/>
            <a:ext cx="5216604" cy="651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Voyages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7949" y="1777960"/>
            <a:ext cx="4273510" cy="2503884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385" y="1777960"/>
            <a:ext cx="4273510" cy="2503884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8821" y="1777960"/>
            <a:ext cx="4273510" cy="2503884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949" y="4448770"/>
            <a:ext cx="13154501" cy="2503884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730329" y="7322225"/>
            <a:ext cx="13169741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Italie, Espagne, Angleterre, Tunisie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2025-03-10T15:28:02Z</dcterms:created>
  <dcterms:modified xsi:type="dcterms:W3CDTF">2025-03-10T15:28:02Z</dcterms:modified>
</cp:coreProperties>
</file>